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3" r:id="rId2"/>
    <p:sldId id="274" r:id="rId3"/>
    <p:sldId id="295" r:id="rId4"/>
    <p:sldId id="296" r:id="rId5"/>
    <p:sldId id="298" r:id="rId6"/>
    <p:sldId id="297" r:id="rId7"/>
    <p:sldId id="299" r:id="rId8"/>
    <p:sldId id="300" r:id="rId9"/>
    <p:sldId id="30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10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13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8EFEC83-9966-0E3B-4B9F-2A7B5C8C5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715F3141-08F4-EC9F-7033-BF875140A58C}"/>
              </a:ext>
            </a:extLst>
          </p:cNvPr>
          <p:cNvGrpSpPr/>
          <p:nvPr/>
        </p:nvGrpSpPr>
        <p:grpSpPr>
          <a:xfrm>
            <a:off x="263856" y="1100003"/>
            <a:ext cx="8616288" cy="5390148"/>
            <a:chOff x="569952" y="320842"/>
            <a:chExt cx="8616288" cy="5390148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271E9705-E791-E57F-2C5E-5697C9A19877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78B8B245-16D7-C6B0-278C-D46A2FE814CE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39" name="Picture 2" descr="Image générée">
                <a:extLst>
                  <a:ext uri="{FF2B5EF4-FFF2-40B4-BE49-F238E27FC236}">
                    <a16:creationId xmlns:a16="http://schemas.microsoft.com/office/drawing/2014/main" id="{3B922440-6CB9-AC53-9DBF-A03259F3974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6C7997FF-F573-3774-3398-CFA19493F5FC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DDC96EA7-F4D4-5953-845C-E67A13D4D6DF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37" name="Picture 4" descr="Image générée">
                <a:extLst>
                  <a:ext uri="{FF2B5EF4-FFF2-40B4-BE49-F238E27FC236}">
                    <a16:creationId xmlns:a16="http://schemas.microsoft.com/office/drawing/2014/main" id="{06EDA515-444C-7996-69C2-E283E8DF062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1773730D-9DED-DF42-46C2-773929E3E2DA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79F18437-947D-F61F-F26E-707E08FEF2F6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35" name="Picture 4" descr="Image générée">
                <a:extLst>
                  <a:ext uri="{FF2B5EF4-FFF2-40B4-BE49-F238E27FC236}">
                    <a16:creationId xmlns:a16="http://schemas.microsoft.com/office/drawing/2014/main" id="{33E08FD5-9013-8AFB-F463-CB86A37F473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48D1CAA0-794F-C7CD-074B-7C8DF907B56C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502DB440-0DFB-B3D6-4650-E3794DA2ADB9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33" name="Picture 2" descr="Image générée">
                <a:extLst>
                  <a:ext uri="{FF2B5EF4-FFF2-40B4-BE49-F238E27FC236}">
                    <a16:creationId xmlns:a16="http://schemas.microsoft.com/office/drawing/2014/main" id="{01E293B7-3C59-515B-98B6-D126788897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EC493EEF-419E-C740-4CA2-4B56DE9FECB8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866558CB-D3E6-FDFA-40CF-6123A5C93E65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31" name="Picture 2" descr="Image générée">
                <a:extLst>
                  <a:ext uri="{FF2B5EF4-FFF2-40B4-BE49-F238E27FC236}">
                    <a16:creationId xmlns:a16="http://schemas.microsoft.com/office/drawing/2014/main" id="{9ABF4B34-C232-C281-0E07-0A217BEC695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" name="Picture 6" descr="Image générée">
              <a:extLst>
                <a:ext uri="{FF2B5EF4-FFF2-40B4-BE49-F238E27FC236}">
                  <a16:creationId xmlns:a16="http://schemas.microsoft.com/office/drawing/2014/main" id="{93B74433-9F11-D1C2-7EFA-9EAB48DF19B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438B416-4F4D-5B07-6549-6003BE480911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jeu du train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9FF0C82-670D-D1FD-8700-9E4C4A1B618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FF85774C-21A4-62C8-D858-5E567279E2EA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1E6A60CD-FE96-5665-782D-D08A6A704290}"/>
                </a:ext>
              </a:extLst>
            </p:cNvPr>
            <p:cNvCxnSpPr>
              <a:stCxn id="12" idx="6"/>
              <a:endCxn id="13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132CF6A-102C-9CA4-3B2C-7CED25539557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E62838A-1B70-85C1-D44E-5001E1B6CD16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6C76451-5E05-8DB5-F3CC-F4425B9BA3A5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1" name="Titre 40">
            <a:extLst>
              <a:ext uri="{FF2B5EF4-FFF2-40B4-BE49-F238E27FC236}">
                <a16:creationId xmlns:a16="http://schemas.microsoft.com/office/drawing/2014/main" id="{964DEC22-418A-A23D-0CB4-734BD67AC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1/4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087B59A-2C63-3035-F81F-19794291A1C6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720A5171-64BA-0023-CAE3-FBA44B0EBBE1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A633D419-1BA4-BFAA-22AC-E3AB932A51A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0B9C08F4-6A0F-7701-CE17-258F9DF9D86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170B47FB-2F14-B64B-D098-5D0400F11FF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40ED1A48-489C-F1D6-589A-4DD134DCF803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90DE2E72-23C4-77CD-30CA-AFC04E78AB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FFC72EC4-A01A-F810-FE1F-5870F75EFF3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633B2F62-E853-4E05-2DBF-3A09DFDA490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9E2D80D1-DB2E-1FB7-EEE3-F178E38FF4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4E20994D-59FC-8B39-F3C3-408888F06D78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80BC420A-1DA6-7128-232C-08D85A255934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642F9AA7-E52A-9B33-F2E3-16F7A30476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026EA1F-4C76-EFEE-8DA8-61CE158E7366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51961206-39A2-68C4-1468-E89A472CA50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42B2B8EF-4368-F5A8-4CF8-98B098CDDC3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22218C9D-31DE-A300-34EB-E4DD34898F0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1CF3C9B-90C5-5B7D-B2CD-544C3FAF6829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1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56583CCD-BBD9-69DA-6BCD-A6FDC481BF65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771422D1-5998-668C-C786-96D14D48C65D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9331C119-FD23-A965-F157-4341251F5B55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5BF87D4-54F8-3E8A-4984-69BA00E4A369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C82D7B-9C80-BB15-EA34-723BD51B46C0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86B92AF-713B-10BC-68E5-3D329627DCF9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ECBFC2BF-C675-4646-758C-ABB436A1C2BE}"/>
              </a:ext>
            </a:extLst>
          </p:cNvPr>
          <p:cNvSpPr txBox="1"/>
          <p:nvPr/>
        </p:nvSpPr>
        <p:spPr>
          <a:xfrm>
            <a:off x="574335" y="4979738"/>
            <a:ext cx="74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60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1B10325-092C-9241-CDBF-8E4CD5191540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46E34D4-D4CF-24CF-7A5B-B0588A51DA34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31D5BA21-4799-6961-8E67-90095701C989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AC6337E-5AE8-0F26-044E-92BAD45991A8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2127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96D92-84B7-B52D-3579-4D77E91F5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B0E82-9E73-893A-F028-28A37729B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1/4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DE488B3-2C3D-E6FC-ED5C-E69CE3923EB2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A297FBBA-FE19-9FB3-7108-51FC33B666F7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80D4D11D-4822-489D-60ED-71D043987AB1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07EB613C-855E-449D-2451-28D19AB31C7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30808B7A-E528-8F47-E6BD-D48728C8FD2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20E52BE6-079A-A0CA-E8C8-0A229FEC80F8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EA9077F0-F227-0439-81A2-79B5C0F1C9E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4CBFD548-3937-F5E9-5181-C7CABB4F8938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3D4D5163-2E90-7408-6AFC-AB0844BC619A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37719CA0-44E8-2953-ACCD-7B181EFCDB4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7ECB1F5C-1286-A7D1-72B1-5AB1ECE531E3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092FC89C-C2AA-B683-C1BF-15329616D228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14E01B61-F42C-8762-7157-AEE33B6DC4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B84E219-03E5-FFBB-EE9D-9B0C292E8BBE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6E812337-E436-A631-8843-333058C687B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6CD2B475-7309-B39D-32C2-B52458509B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915DF4F5-8A27-7F6C-61C7-A90A69C08FF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A1F17B7A-395C-C896-FFF3-68841E9CF784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1: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DC08E977-60C6-D0C4-6DA5-C13B35C8B0D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07287F72-4927-0133-975B-C3E7D02B88A3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446F02C1-F440-D97F-9554-8FD77641F2AC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94AFA83-8ED8-2108-EE5B-B3E7DE56A21B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BDDF15F-4318-564E-4D6E-7F433E08827F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ADB06A0-845B-6BC6-A68E-1B466757EA60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BC8E1BF3-A232-2E7C-3E47-A29D1D6B713A}"/>
              </a:ext>
            </a:extLst>
          </p:cNvPr>
          <p:cNvSpPr txBox="1"/>
          <p:nvPr/>
        </p:nvSpPr>
        <p:spPr>
          <a:xfrm>
            <a:off x="574335" y="4979738"/>
            <a:ext cx="74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60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D1596473-EE04-4A92-A7E7-2D4FCB9C48C5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5C79B9E3-2425-EF51-7BFF-E9E07CADA9E1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08FF0B13-23D4-AB00-AFC7-D915206C9BC7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C9E3E91F-4D62-605B-9DCE-F8C77A32EC41}"/>
              </a:ext>
            </a:extLst>
          </p:cNvPr>
          <p:cNvSpPr txBox="1"/>
          <p:nvPr/>
        </p:nvSpPr>
        <p:spPr>
          <a:xfrm>
            <a:off x="2985105" y="5617545"/>
            <a:ext cx="3173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60 + 15 = 75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806DDAF-4E12-1E34-41BB-F0347A6D0E93}"/>
              </a:ext>
            </a:extLst>
          </p:cNvPr>
          <p:cNvSpPr txBox="1"/>
          <p:nvPr/>
        </p:nvSpPr>
        <p:spPr>
          <a:xfrm>
            <a:off x="7879253" y="4946832"/>
            <a:ext cx="848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30948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8CEF5-4330-81E2-3A04-52ECE976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8E3ED4-EA5E-D9A9-7738-F1C99F3967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2/4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965B37D-2E42-DC59-2E3C-C39BB27A7B60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CADAFA8C-CC3E-F04C-654B-10528EBAA13D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4393733A-C7E8-A2EB-65E9-AB09F43E844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C3320E30-49F6-170C-F964-AEBCC5D862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C2AB9362-C631-61F5-6D66-9FA9D7FCDF8E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DB7D5680-0035-7FC9-962F-F3CDC479DED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C2E443C8-D4C6-26A0-CC3E-AC82F472B5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8AB0C657-1454-3A31-56CA-8C8831CC23E7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E0D3B8B9-3108-58A6-9998-709B5F1DF966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D3FC5CAA-AF49-2334-2A00-FAC0780255A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18CCB683-F9C9-3392-3A74-9EF59B50B9E0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83576C6D-14CA-EE7B-3D77-9AB63BC57854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DF07A159-91E8-B04B-BED3-9E3BF4D399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6FA586D2-7E93-F58C-7F22-8CC9A5A09B9E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BF389F19-B954-6263-5682-DF386F33A77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02F7F8F5-B778-5F3B-7AB2-6C5BC87177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40CE3490-27E8-5FCA-B6FD-E95D95829B2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11216B32-1157-6256-93B8-8C96F4938D60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2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B4147D1F-5AC8-2DB8-41C3-B6081DC1441A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7B035DC6-C30A-261B-8029-9C6F6E74C802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E2EEE25-B346-087E-426F-4958D1B6D4C6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F4C9280-64DD-6431-0342-E1CE3BE2815A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D9EDF78-E987-B09C-EF0E-729C2661DEE7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073ECD-6207-AA8D-C003-B377E9EAEEFA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F33B8C71-9E74-BA39-337A-4165291424F9}"/>
              </a:ext>
            </a:extLst>
          </p:cNvPr>
          <p:cNvSpPr txBox="1"/>
          <p:nvPr/>
        </p:nvSpPr>
        <p:spPr>
          <a:xfrm>
            <a:off x="574335" y="4979738"/>
            <a:ext cx="74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40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CBE8DC92-BFDB-D628-F9DD-6DE01A3C223E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+12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FFD39934-08D7-BBF3-801B-4A4D347891F9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+3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8001991-51AE-0530-C400-742515CE6AE9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C2A1C685-69B7-7DD9-2054-79784133819D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0192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81281-67EB-8AF9-C6EA-88A13CEC5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CB89998-3DFC-20B7-FCE5-8D17F8DAD6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2/4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13FB139-6187-8922-A87C-BBF784530DFE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20D0E697-9C1A-D567-DA8A-37FA69D6738F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F539804B-ED36-8BDE-4C5F-1E14C602A76E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C10811A9-2E47-3F30-71B2-2F1C79013A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8EDED892-6DA9-EA29-1E09-120A9FFD8582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E205D5A0-95A2-42E1-1165-7B9D5D2B5353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E6300945-FB39-9461-0EFB-9E92C0BA4EA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C7FF7E16-1033-2D82-1A45-A9FF03E08E13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B26EDEA0-E7FC-6B6C-EE60-C57515A973CE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B44324E3-D348-21FF-AA4B-3A5E97C758F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11618D6D-A3E8-E9B1-BF4E-9679CF9CBA75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AD77D4BE-7830-DE1E-2906-263D3CE9654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B4547924-581D-34B2-9BFD-DFAAD0E3758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1BC6D6BB-1695-86C8-AD27-D47D78C5305A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43959003-D160-3040-9D07-E30AB9DC2DD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F46CEB05-FF47-206D-30C1-2A85B06B1B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1903EA79-15F2-ABD9-A2C8-CE280CACC59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049AD07F-8CEB-F183-867F-B06FCCFE8A97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2 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6D13F868-7117-6762-A794-DF5FC2F2ED18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909F8B47-1D5F-4714-6FC6-5E4263180309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DC1246E7-2E19-E0D3-AE58-A6B034823148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00439DD-917E-7B7C-E428-2F2733CF33AA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5F800D-6C3A-F195-BCB8-CC6A060B8E6B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727F223-083A-46A9-B79B-5D011C7AFAF5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3A37EE54-EF5E-0B54-7327-CCC7EAC4BDDA}"/>
              </a:ext>
            </a:extLst>
          </p:cNvPr>
          <p:cNvSpPr txBox="1"/>
          <p:nvPr/>
        </p:nvSpPr>
        <p:spPr>
          <a:xfrm>
            <a:off x="574335" y="4979738"/>
            <a:ext cx="74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40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28B5C4E-0A44-A5EE-13E2-2FEA98E244AE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+12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A7BC808D-495D-BABD-9C66-3956622D7E07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+3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B2BD127-DC20-DB1F-C31F-8A4ACEFD03EE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759ACFA-9757-3C87-4BA8-B253FE158606}"/>
              </a:ext>
            </a:extLst>
          </p:cNvPr>
          <p:cNvSpPr txBox="1"/>
          <p:nvPr/>
        </p:nvSpPr>
        <p:spPr>
          <a:xfrm>
            <a:off x="2985105" y="5617545"/>
            <a:ext cx="3173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40 + 12 + 3 = 55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904887C7-12E4-AE1B-1720-6844A819722C}"/>
              </a:ext>
            </a:extLst>
          </p:cNvPr>
          <p:cNvSpPr txBox="1"/>
          <p:nvPr/>
        </p:nvSpPr>
        <p:spPr>
          <a:xfrm>
            <a:off x="7879253" y="4946832"/>
            <a:ext cx="848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55</a:t>
            </a:r>
          </a:p>
        </p:txBody>
      </p:sp>
    </p:spTree>
    <p:extLst>
      <p:ext uri="{BB962C8B-B14F-4D97-AF65-F5344CB8AC3E}">
        <p14:creationId xmlns:p14="http://schemas.microsoft.com/office/powerpoint/2010/main" val="131368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245709-28B4-E470-2A4D-9CBD94F5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9C4F8A5-0934-2DB4-8900-D5B6884061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3/4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5E99DCB-2034-A0DF-55B6-D59B9D51B349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BBED84C2-3C83-9D65-A151-BF8A905E387D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0FF871EE-569A-7E53-47A4-EFFA5EDC9EC3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B6F8E144-6C1A-68F4-9BF9-32EAA540A0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812D6500-FD35-F226-EC79-66D8E4F5543E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84BD44B3-7142-AB12-3752-B02DB547C180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195D78CA-7E9E-FBAC-647C-A7C399BEBD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287E6F27-BA38-C806-1B83-705500436C42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12219EDD-5BF4-B4DD-39AE-76479A63D394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A6CEDAA8-500B-86CB-7DD9-CB621710F8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1551953B-8BC8-C582-9CD5-EC53FD05D14C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F196F4E9-EDF9-8EB4-D6B1-B19A257084F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0373ED7C-1D90-120F-C0BC-210D90D131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BF5AB68D-4F39-E9C2-80CB-B486C5A0D975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2F8D9BBC-8164-D3F8-1394-BDE8B1F21AA6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6DAF735A-A40C-4CE4-710C-9A6F8A6876E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CD1A2B27-7753-8AA7-D376-491931EF1EF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EB64E628-A2E1-4C64-A567-B32777D94D61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3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0F622486-09A0-062E-3A8B-FCB989FD83DF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E0C2E35E-A4B6-F2B7-05E9-729B65B424E0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F4E4117-062B-F040-322A-97D95761AA34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02F9E80-3C35-0D18-7A13-4DA0CB453FB8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E52700F-6E7B-CB49-1807-BE8B1A51DE8A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C2FEF8-70FD-1187-4927-82736540F92E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663317AF-F5B6-B136-81B7-932D2B6A87A4}"/>
              </a:ext>
            </a:extLst>
          </p:cNvPr>
          <p:cNvSpPr txBox="1"/>
          <p:nvPr/>
        </p:nvSpPr>
        <p:spPr>
          <a:xfrm>
            <a:off x="574335" y="4979738"/>
            <a:ext cx="74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80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FC10078A-CA70-4B5D-B4EF-E6EF04086E2A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+3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B635DA03-9CAF-B540-14AA-9DB42B2E3C95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+11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5A81636C-780D-267D-2BB5-634850D485D2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641E55E4-F890-C8A8-0908-D551CB00B88C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8999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93C75-8B14-85F4-E8EE-E4A1290D3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6BFB3F-842B-4C8E-104F-B9DE1674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3/4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23A4295-3574-A215-E7DF-E6E8BDD127D4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91278BED-984F-3A61-2389-1426FC893D9F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4EB0A082-F653-BF07-E710-DD18992ADE77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4C068D4A-3354-A939-3848-011AF3C4101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6190AED8-BC27-505E-4CDB-9FD288ED42BC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B611F53E-23E4-2E7C-7BD1-4A64BF48F75E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0B7201AC-8B7C-DA4F-5A8E-05022C88C57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144F4A7B-D61D-B2E7-2223-E0F4FF2FA683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56B4B084-8208-84FE-40DD-9ADF0698D13A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5E8ED469-3F99-06DA-6BE0-91B0913EC9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01C3FC24-01FE-6569-9E23-501CFF5F2468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F8FFBF78-2E77-8B8F-CC09-6B40A3EC9EE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77909135-A9F7-49E5-15B1-96BA50B0A0C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143ED89-E39E-D290-5041-B80A967840CE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AF10B4A6-1DE2-8591-E3A6-66A304BA12C7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98DD9DE1-254D-11F5-B7F8-07B96DB1400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3AB32310-3514-726B-54FE-E7C009D64B8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9CA034C6-EA98-928A-38FC-2B2536CA06A8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3 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C763FA5A-A6C7-1026-EDA9-A0C209F54FD4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3A8269D7-D25A-DE40-D57B-C596D57B03E2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D2BD2216-66CA-82CF-A336-46F129E90903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ACA3690-F9D6-B90B-0769-167931F0B4E4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0236108-5C99-A2F6-26B2-7A985CAABF91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75766E7-40D7-8AD1-A006-9DD3F79CBE64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AEE8F6C2-7327-4D7F-035A-B8B17AD968C6}"/>
              </a:ext>
            </a:extLst>
          </p:cNvPr>
          <p:cNvSpPr txBox="1"/>
          <p:nvPr/>
        </p:nvSpPr>
        <p:spPr>
          <a:xfrm>
            <a:off x="574335" y="4979738"/>
            <a:ext cx="74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80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9DA0B3E3-971C-397C-40A8-0C552B5DA878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+3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B0D508EE-C96F-87BF-E4A5-23C207BD8BB3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+11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C3E5B67-F169-C24A-390D-18B0C404F644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26D96FC-997E-E4DE-5AEF-70833D3D0214}"/>
              </a:ext>
            </a:extLst>
          </p:cNvPr>
          <p:cNvSpPr txBox="1"/>
          <p:nvPr/>
        </p:nvSpPr>
        <p:spPr>
          <a:xfrm>
            <a:off x="2985105" y="5617545"/>
            <a:ext cx="3173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80 + 3 + 11 = 94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821E203-AC97-D62F-066B-C1A0B535A504}"/>
              </a:ext>
            </a:extLst>
          </p:cNvPr>
          <p:cNvSpPr txBox="1"/>
          <p:nvPr/>
        </p:nvSpPr>
        <p:spPr>
          <a:xfrm>
            <a:off x="7879253" y="4946832"/>
            <a:ext cx="848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94</a:t>
            </a:r>
          </a:p>
        </p:txBody>
      </p:sp>
    </p:spTree>
    <p:extLst>
      <p:ext uri="{BB962C8B-B14F-4D97-AF65-F5344CB8AC3E}">
        <p14:creationId xmlns:p14="http://schemas.microsoft.com/office/powerpoint/2010/main" val="174306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7F87D-0099-611D-F9B0-178080BA5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435AF72-045E-23B7-A009-3100DBDC06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4/4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5B01833-A6E1-88C5-33C1-0AE1876A6CE3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952DA872-AAC2-87EF-22F3-48202FC36EA8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D8813BE2-AF40-206E-C43C-E4C1CAD1C53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F7F4C0B8-AF31-F84B-DE1A-6E582B076A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387DAF7B-9EE8-530E-54CC-1933CF6D943A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9CD02DA7-3F01-FE9D-0F92-3B8F63B54350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A08C99FE-B222-82CC-12BA-F8DAEDDCAD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9D8A8ACD-7B41-0711-2D8C-FFC6885CAAD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44180A76-0AA0-9207-12F9-9342B64A3010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2C9E381B-1046-E7CC-83FA-A569987F1F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4A20D662-0339-AB59-CC77-7F8C69F6A554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125DE062-E825-BCA4-D5A3-1FAE591270F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743C6EB2-3E4C-6F6C-57B4-EC5BEDBE26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FBFB095-BAF1-2336-EC71-87BF15C1DC66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004C0761-1495-14E1-EE99-BB2AFB4F0401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43075256-F776-8421-E61E-E6977D5D812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7387D462-2DEE-80FC-1AB2-B71F30EAD4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94DB4324-6A4D-DF53-5C7E-8A1C326B97CF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4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A54C642D-34AE-5CE6-9C54-6B561A8A33C8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827AC78E-B4EC-0EE9-84FC-A4B62D1D66D1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E2EA4D6-E3EB-D1CC-737C-318B87703EE5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F73A2F2-EDE2-D863-2969-8D2ECFD30273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BF6DA09-CDEE-1393-7BAB-B023CB3F061A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7119D49-50E8-5123-FAC6-3225786083F8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0205D82B-6780-2663-6B9F-D25919CB5B84}"/>
              </a:ext>
            </a:extLst>
          </p:cNvPr>
          <p:cNvSpPr txBox="1"/>
          <p:nvPr/>
        </p:nvSpPr>
        <p:spPr>
          <a:xfrm>
            <a:off x="462319" y="4967120"/>
            <a:ext cx="958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110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FAE02BE6-6710-E43D-18D3-EE57B17810BD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4B446477-CA6C-FD8A-2D5D-A77A6F491B47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+15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D3921CD-8300-42D9-689D-16667810BD0A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+3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655BCFCA-8635-0F24-0FF4-7791784E799E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9709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00591-B86C-14D0-5037-956B4098F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E46B24-7F49-87EC-D996-2FDCF6406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4/4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52E77512-EEF6-DD01-5330-4FAC7E252ADC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F9917B4D-D0C9-C4C0-EC1A-6CC6BC9B84CC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2825270E-8ED3-06C4-5B7C-9750172E0A71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5131AF32-D4F0-6810-2EC9-BF256C095FC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0EAFF748-FAC9-C9DA-2D5A-4119AE3219CB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972DF6E4-5D3C-651C-8BBD-FE6C3FCAEF79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8A6B7B99-E30A-47EA-6188-C97F4CF91E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84E62D3E-4C06-A474-4D6C-BC9BEF170392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AEEDA375-7961-5FAF-2DAD-5F2DFA40521F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1952C421-DBCF-2536-E0BB-88D01634943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394267E0-ECBE-BA4F-6626-E783547DCDD2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94997B1F-C945-8DC6-C8DB-A24A6725CFC0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7BEAF275-AF2D-F6AF-7563-14E8B4E2107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44BF972A-B3D2-4824-4172-E2218E68108C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743D7705-F72B-EDF1-7C2C-B9B2B6A3FACD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C1733F6B-20E0-A5A6-AD48-B57414D05B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9036F8C9-61EF-B025-6DE5-F7B2709F3E1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7AFAEC05-A916-0F93-A3B8-8142572DDDDE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4 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  <a:endParaRPr lang="fr-FR" sz="3200" b="1" dirty="0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9EF1239C-A813-8657-83DB-AB0D7FFA27D9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BD332B65-115A-59E7-AAEA-0ECE87E542F0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3BE37E5B-3254-D9C9-C3F4-06B90925A783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EE4B9B7-3829-09A1-4168-76B3509BC045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3B246CF-D54E-4656-572E-B035B7D888B6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8454117-301E-40AF-1BA7-080BA761401F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B65CA7A9-9F73-A157-ECCA-BD30C07A6A5C}"/>
              </a:ext>
            </a:extLst>
          </p:cNvPr>
          <p:cNvSpPr txBox="1"/>
          <p:nvPr/>
        </p:nvSpPr>
        <p:spPr>
          <a:xfrm>
            <a:off x="462319" y="4967120"/>
            <a:ext cx="958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110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55B5BACA-D087-7E30-C8E1-79C8C154E115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9F20E931-4A22-486D-6311-132D45E149FF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+15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4B3BB4F3-B303-E8A5-6087-03CC7D2CBC45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27745BF-E44D-F10D-BFAF-D91FDAA69880}"/>
              </a:ext>
            </a:extLst>
          </p:cNvPr>
          <p:cNvSpPr txBox="1"/>
          <p:nvPr/>
        </p:nvSpPr>
        <p:spPr>
          <a:xfrm>
            <a:off x="2196492" y="5791911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110 + 10 + 15 + 3 = 138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015F7AB-0208-6BCC-F953-A20BAF2A0CD9}"/>
              </a:ext>
            </a:extLst>
          </p:cNvPr>
          <p:cNvSpPr txBox="1"/>
          <p:nvPr/>
        </p:nvSpPr>
        <p:spPr>
          <a:xfrm>
            <a:off x="7778838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138</a:t>
            </a:r>
          </a:p>
        </p:txBody>
      </p:sp>
    </p:spTree>
    <p:extLst>
      <p:ext uri="{BB962C8B-B14F-4D97-AF65-F5344CB8AC3E}">
        <p14:creationId xmlns:p14="http://schemas.microsoft.com/office/powerpoint/2010/main" val="175340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198</TotalTime>
  <Words>204</Words>
  <Application>Microsoft Office PowerPoint</Application>
  <PresentationFormat>Affichage à l'écran (4:3)</PresentationFormat>
  <Paragraphs>106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MH</cp:lastModifiedBy>
  <cp:revision>37</cp:revision>
  <dcterms:created xsi:type="dcterms:W3CDTF">2023-02-07T14:55:57Z</dcterms:created>
  <dcterms:modified xsi:type="dcterms:W3CDTF">2025-07-19T06:56:31Z</dcterms:modified>
</cp:coreProperties>
</file>